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Fahkwang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78432" y="3359794"/>
            <a:ext cx="1498086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78432" y="4846003"/>
            <a:ext cx="1498086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78432" y="6037649"/>
            <a:ext cx="1498086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78432" y="7527994"/>
            <a:ext cx="1498086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78432" y="9018339"/>
            <a:ext cx="1498086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2158886"/>
            <a:ext cx="474742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6185914"/>
            <a:ext cx="424914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05630" y="4836478"/>
            <a:ext cx="8953670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28289" y="2000276"/>
            <a:ext cx="474742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28289" y="4605655"/>
            <a:ext cx="474742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28289" y="7641549"/>
            <a:ext cx="474742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702694"/>
            <a:ext cx="16054084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31920" y="4837895"/>
            <a:ext cx="4747424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add text...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70288" y="4837895"/>
            <a:ext cx="4747424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add text...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22865" y="4837895"/>
            <a:ext cx="4747424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add text...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24815" y="5488785"/>
            <a:ext cx="4747424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add text...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00486" y="5443468"/>
            <a:ext cx="4747424" cy="396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add text...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2748" y="6707062"/>
            <a:ext cx="742114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21349" y="6707062"/>
            <a:ext cx="742114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Click to add text...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DAGZNxS5rlo</dc:identifier>
  <dcterms:modified xsi:type="dcterms:W3CDTF">2011-08-01T06:04:30Z</dcterms:modified>
  <cp:revision>1</cp:revision>
  <dc:title>Facebook Ad Digital Workbook</dc:title>
</cp:coreProperties>
</file>